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03" autoAdjust="0"/>
    <p:restoredTop sz="94598" autoAdjust="0"/>
  </p:normalViewPr>
  <p:slideViewPr>
    <p:cSldViewPr>
      <p:cViewPr varScale="1">
        <p:scale>
          <a:sx n="132" d="100"/>
          <a:sy n="132" d="100"/>
        </p:scale>
        <p:origin x="2032" y="1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E7388B-9E27-E140-B6D3-210F98D0B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553FB85-8C12-DD42-BFAB-83C5C5523F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198F7F-1A8A-E840-A602-9DA78A5D6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8B452C0-CC49-D44C-B964-2BC7BB4A5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3C9B94-7C74-8F44-A5EB-ED87281C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53549-4EEE-407C-8861-657C98BB8128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329454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0C47F0-7FFD-F440-8E7B-E188D778F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5D7A3C4-45B4-394A-83D3-BA57D67F26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DECBA7-9179-DA4B-B826-501C0B6A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473A4F-505A-2444-953D-A7EA08D22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A3FCC1-CA9A-1D4D-BF61-700678544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825AE-533B-4470-85E7-671A775A2B5D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71681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740DE85-8763-2A4A-94FE-AB10DDE817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17C7851-B61D-9743-8E86-06CA6BFD2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33928A-5BB7-7C4D-80E4-9025C064D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4CEC78-471E-224A-B1F6-0F1DE274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4A34C3D-9515-ED40-9C58-55976A56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F00C3-4162-45E8-8F22-DF8686169797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131320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Заголовок и объект над текст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92100"/>
            <a:ext cx="8229600" cy="13843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905000"/>
            <a:ext cx="822960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4038600"/>
            <a:ext cx="822960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D7EBF0EB-8070-42D2-980B-7023DC9BD90A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4316982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Заголовок, объект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92100"/>
            <a:ext cx="8229600" cy="13843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905000"/>
            <a:ext cx="4038600" cy="4114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648200" y="1905000"/>
            <a:ext cx="4038600" cy="4114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6C82545-F597-44A6-A3CD-312A379E0145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8561215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>
  <p:cSld name="Заголовок, два объекта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92100"/>
            <a:ext cx="8229600" cy="13843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905000"/>
            <a:ext cx="403860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quarter" idx="2"/>
          </p:nvPr>
        </p:nvSpPr>
        <p:spPr>
          <a:xfrm>
            <a:off x="457200" y="4038600"/>
            <a:ext cx="403860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half" idx="3"/>
          </p:nvPr>
        </p:nvSpPr>
        <p:spPr>
          <a:xfrm>
            <a:off x="4648200" y="1905000"/>
            <a:ext cx="4038600" cy="4114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D4DC4A98-097A-4011-82F9-560AAE9235D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527197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Заголовок и текст над объект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92100"/>
            <a:ext cx="8229600" cy="13843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1"/>
          </p:nvPr>
        </p:nvSpPr>
        <p:spPr>
          <a:xfrm>
            <a:off x="457200" y="1905000"/>
            <a:ext cx="822960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4038600"/>
            <a:ext cx="822960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1DEA8C27-8B8B-4885-9B69-B7747767D7AE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7325217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Заголовок и два объекта над текст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92100"/>
            <a:ext cx="8229600" cy="13843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905000"/>
            <a:ext cx="403860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quarter" idx="2"/>
          </p:nvPr>
        </p:nvSpPr>
        <p:spPr>
          <a:xfrm>
            <a:off x="4648200" y="1905000"/>
            <a:ext cx="403860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half" idx="3"/>
          </p:nvPr>
        </p:nvSpPr>
        <p:spPr>
          <a:xfrm>
            <a:off x="457200" y="4038600"/>
            <a:ext cx="8229600" cy="1981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endParaRPr lang="ru-RU" altLang="ru-RU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D6D7E5C7-E050-43B1-B91F-2E535E61A1ED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78789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D2C07C-0228-E347-B56A-0FBFD9501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3B6061-EC76-DB4B-B0A3-CFC318539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C7BDA1-AC90-1C4B-AFCD-054089054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494B9B-477A-C846-95CB-D0F92A735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57BACB-FCC3-EF4B-A311-528F88210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DAD86-A9BE-40BE-8B3F-9A5C69F393C6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460105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FF32BB-DE8C-0349-8C46-7761DE6B3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DFC0A3-83DA-554B-9674-2A553C7119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3EA6BC7-E175-9F4B-ABC2-B7466F346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A75C20-90E6-A443-85F2-7287701DA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D99B9E-33D7-654A-A75C-9AA8A5F5E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4560A-DD22-47B2-A7BB-70CBC870792E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20322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AA7E00-818E-A045-9F95-FE5355C99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0934CB-7D42-0C4C-99FD-1182F15733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F79A19-5F9E-1C46-AAA0-697A55D3C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91390C-888D-CB44-849B-0DBDF1B05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57D2CE3-FA82-BA41-9825-E6F99F225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59326F-03ED-254F-AF10-AC8D0A119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7EAAC4-3601-4BF8-B7FE-9C2A97008D25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789115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08C2F5-8D56-1F41-ADE7-FC68EB2AC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929407-1451-8E4C-BF72-261657F38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CFA3EED-2274-E241-9DA9-0E152F2E4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FDD7CD6-A893-4148-ACBD-3CBFC11585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9359762-08DB-784A-8AF4-AA21A4803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349C3C1-ACE0-814A-ABB5-188F2ABB5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1B0EEA0-9A6E-ED4D-AA60-A371C2350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9445A56-B2FE-F64B-B85A-8A4837925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A4E4D-B795-4B75-B2E6-04A447FAB71E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959095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DABA58-9599-784D-B139-708752AA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184532C-98C0-9D4E-825A-DC4DA7908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A83FC78-3A73-4449-8450-3A2760790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C7226D1-2113-854F-B025-C44A68A9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5CAF93-6797-4A46-8CC4-6C57BF26CB2C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56400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494B86C-91EA-DC44-8C0B-7762B6A4C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11232B7-5F23-064D-B18D-55E6CF8B9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EA657BA-923B-5B45-8EEF-D54CC043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35759-1AE7-4A4A-9C03-3B6BDC8A7C61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6280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E6EB79-458A-CD46-B86E-39B61A111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648F03-D32A-984D-9FED-54881F0F6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1A1EF32-F5D1-234F-97E5-ED86AC68B8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3CD854B-07DF-494B-8D4D-EBA139C36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9D62230-564B-FC4D-9C26-407A28BB8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C211C25-C4A2-BF4B-9A68-8B2074ADB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0DAF8-038D-41A0-8A2D-37696D88C5D7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896406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27A2EE-000E-7D4C-A66D-AA16D8F7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7EE5AEE-FA9C-E34F-A885-6BB4954D8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6E7A24B-6210-8243-A6CA-111EA8611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9B73930-67A1-AB4F-83B9-3A59C486A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73D6F95-A097-7443-8B08-CBE36E679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093D45D-BC6A-F446-9D6A-EA5EA0233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A5BE5-B2C6-4CBA-A585-9852DBC3EF9B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60062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775F26-6C72-4945-AE49-1E41D2231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371FC29-0261-B048-93A4-073D72E10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22D23C0-37BB-E247-9916-C8B6B3F2C9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alt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4E6BB8F-3373-C942-9129-B449191F7F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alt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8396A2-39A3-634A-8591-07E802B1C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FD74F-7A62-46A7-ADFC-6599FBB83A4A}" type="slidenum">
              <a:rPr lang="ru-RU" altLang="ru-RU" smtClean="0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303620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9144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300" y="321733"/>
            <a:ext cx="8680116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43000" y="1122362"/>
            <a:ext cx="6858000" cy="2840037"/>
          </a:xfrm>
        </p:spPr>
        <p:txBody>
          <a:bodyPr>
            <a:normAutofit/>
          </a:bodyPr>
          <a:lstStyle/>
          <a:p>
            <a:r>
              <a:rPr lang="ru-RU" altLang="ru-RU" sz="5000" b="1"/>
              <a:t>Презентация </a:t>
            </a:r>
            <a:r>
              <a:rPr lang="en-US" altLang="ru-RU" sz="5000" b="1"/>
              <a:t>Photoshop</a:t>
            </a:r>
            <a:endParaRPr lang="ru-RU" altLang="ru-RU" sz="500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43000" y="4256436"/>
            <a:ext cx="6858000" cy="684730"/>
          </a:xfrm>
        </p:spPr>
        <p:txBody>
          <a:bodyPr>
            <a:normAutofit/>
          </a:bodyPr>
          <a:lstStyle/>
          <a:p>
            <a:r>
              <a:rPr lang="ru-RU" altLang="ru-RU" dirty="0"/>
              <a:t>Практическая работа №2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3300" y="4109417"/>
            <a:ext cx="20574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5">
            <a:extLst>
              <a:ext uri="{FF2B5EF4-FFF2-40B4-BE49-F238E27FC236}">
                <a16:creationId xmlns:a16="http://schemas.microsoft.com/office/drawing/2014/main" id="{6521E55C-54E6-7645-97E7-AD2C522C1A6D}"/>
              </a:ext>
            </a:extLst>
          </p:cNvPr>
          <p:cNvSpPr txBox="1">
            <a:spLocks noChangeArrowheads="1"/>
          </p:cNvSpPr>
          <p:nvPr/>
        </p:nvSpPr>
        <p:spPr>
          <a:xfrm>
            <a:off x="1259632" y="6127275"/>
            <a:ext cx="6858000" cy="1600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altLang="ru-RU" dirty="0"/>
              <a:t>Матвеенко Д.В. з22928/1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sz="2000" dirty="0"/>
              <a:t>Через инструмент «Палец» смешиваем наши облака с фоном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ru-RU" altLang="ru-RU" sz="2400"/>
          </a:p>
          <a:p>
            <a:endParaRPr lang="ru-RU" altLang="ru-RU" sz="240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8"/>
          <a:stretch/>
        </p:blipFill>
        <p:spPr>
          <a:xfrm>
            <a:off x="634010" y="2132857"/>
            <a:ext cx="8028384" cy="35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83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sz="2000" dirty="0"/>
              <a:t>Накладываем эффекты на наши вазы из 1-й практической работы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ru-RU" altLang="ru-RU" sz="2400" dirty="0"/>
          </a:p>
          <a:p>
            <a:endParaRPr lang="ru-RU" altLang="ru-RU" sz="24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69"/>
          <a:stretch/>
        </p:blipFill>
        <p:spPr>
          <a:xfrm>
            <a:off x="1761361" y="1579492"/>
            <a:ext cx="5249749" cy="2306708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52"/>
          <a:stretch/>
        </p:blipFill>
        <p:spPr>
          <a:xfrm>
            <a:off x="1756724" y="4276493"/>
            <a:ext cx="5254386" cy="230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65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sz="2000" dirty="0"/>
              <a:t>Рисуем цветы и траву на заднем фону (из 1-й практической работы)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ru-RU" altLang="ru-RU" sz="2400" dirty="0"/>
          </a:p>
          <a:p>
            <a:endParaRPr lang="ru-RU" altLang="ru-RU" sz="2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5"/>
          <a:stretch/>
        </p:blipFill>
        <p:spPr>
          <a:xfrm>
            <a:off x="323528" y="1628801"/>
            <a:ext cx="8578125" cy="38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78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Результат работы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556792"/>
            <a:ext cx="4608512" cy="46085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06565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4" name="Rectangle 1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dirty="0"/>
              <a:t>Создаем фон градиента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endParaRPr lang="ru-RU" altLang="ru-RU" sz="2800"/>
          </a:p>
          <a:p>
            <a:endParaRPr lang="ru-RU" altLang="ru-RU" sz="280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276872"/>
            <a:ext cx="8165432" cy="36685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dirty="0"/>
              <a:t>Создаем кисть «Розы» через магнитное лассо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endParaRPr lang="ru-RU" altLang="ru-RU" sz="2800"/>
          </a:p>
          <a:p>
            <a:endParaRPr lang="ru-RU" altLang="ru-RU" sz="280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02" y="1700808"/>
            <a:ext cx="7740352" cy="47258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dirty="0"/>
              <a:t>Определяем новую кисть.</a:t>
            </a:r>
          </a:p>
        </p:txBody>
      </p:sp>
      <p:sp>
        <p:nvSpPr>
          <p:cNvPr id="13316" name="Rectangle 4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ru-RU" altLang="ru-RU" sz="2400"/>
          </a:p>
          <a:p>
            <a:endParaRPr lang="ru-RU" altLang="ru-RU" sz="2400"/>
          </a:p>
        </p:txBody>
      </p:sp>
      <p:sp>
        <p:nvSpPr>
          <p:cNvPr id="13317" name="Rectangle 5"/>
          <p:cNvSpPr>
            <a:spLocks noGrp="1" noChangeArrowheads="1"/>
          </p:cNvSpPr>
          <p:nvPr>
            <p:ph sz="quarter" idx="2"/>
          </p:nvPr>
        </p:nvSpPr>
        <p:spPr/>
        <p:txBody>
          <a:bodyPr/>
          <a:lstStyle/>
          <a:p>
            <a:endParaRPr lang="ru-RU" altLang="ru-RU" sz="2400"/>
          </a:p>
          <a:p>
            <a:endParaRPr lang="ru-RU" altLang="ru-RU" sz="240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55"/>
          <a:stretch/>
        </p:blipFill>
        <p:spPr>
          <a:xfrm>
            <a:off x="467544" y="2060848"/>
            <a:ext cx="8285911" cy="3672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sz="3200" dirty="0"/>
              <a:t>Создание вазы через магнитное лассо</a:t>
            </a:r>
          </a:p>
        </p:txBody>
      </p:sp>
      <p:sp>
        <p:nvSpPr>
          <p:cNvPr id="15367" name="Rectangle 7"/>
          <p:cNvSpPr>
            <a:spLocks noGrp="1" noChangeArrowheads="1"/>
          </p:cNvSpPr>
          <p:nvPr>
            <p:ph sz="half" idx="2"/>
          </p:nvPr>
        </p:nvSpPr>
        <p:spPr/>
        <p:txBody>
          <a:bodyPr/>
          <a:lstStyle/>
          <a:p>
            <a:endParaRPr lang="ru-RU" altLang="ru-RU" sz="2800"/>
          </a:p>
          <a:p>
            <a:endParaRPr lang="ru-RU" altLang="ru-RU" sz="280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02"/>
          <a:stretch/>
        </p:blipFill>
        <p:spPr>
          <a:xfrm>
            <a:off x="323528" y="1988841"/>
            <a:ext cx="8316416" cy="3672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910495" y="370768"/>
            <a:ext cx="8229600" cy="1384300"/>
          </a:xfrm>
        </p:spPr>
        <p:txBody>
          <a:bodyPr/>
          <a:lstStyle/>
          <a:p>
            <a:r>
              <a:rPr lang="ru-RU" altLang="ru-RU" sz="2400" dirty="0"/>
              <a:t>Через инструмент «Искажение» искажаем наши вазы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ru-RU" altLang="ru-RU" sz="2400"/>
          </a:p>
          <a:p>
            <a:endParaRPr lang="ru-RU" altLang="ru-RU" sz="240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84"/>
          <a:stretch/>
        </p:blipFill>
        <p:spPr>
          <a:xfrm>
            <a:off x="469137" y="2204865"/>
            <a:ext cx="7884368" cy="34563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sz="2400" dirty="0"/>
              <a:t>Добавляем «Травы» через инструмент «Кисть»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ru-RU" altLang="ru-RU" sz="2400"/>
          </a:p>
          <a:p>
            <a:endParaRPr lang="ru-RU" altLang="ru-RU" sz="240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7"/>
          <a:stretch/>
        </p:blipFill>
        <p:spPr>
          <a:xfrm>
            <a:off x="539552" y="2348881"/>
            <a:ext cx="8028384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411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sz="2400" dirty="0"/>
              <a:t>Рисуем облака так же через инструмент кисть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87"/>
          <a:stretch/>
        </p:blipFill>
        <p:spPr>
          <a:xfrm>
            <a:off x="611560" y="2204865"/>
            <a:ext cx="8100392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498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altLang="ru-RU" sz="2000" dirty="0"/>
              <a:t>Через инструмент «Палец» смешиваем наши облака с фоном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ru-RU" altLang="ru-RU" sz="2400"/>
          </a:p>
          <a:p>
            <a:endParaRPr lang="ru-RU" altLang="ru-RU" sz="240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31"/>
          <a:stretch/>
        </p:blipFill>
        <p:spPr>
          <a:xfrm>
            <a:off x="634010" y="2231011"/>
            <a:ext cx="8028384" cy="357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33974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</TotalTime>
  <Words>100</Words>
  <Application>Microsoft Macintosh PowerPoint</Application>
  <PresentationFormat>Экран (4:3)</PresentationFormat>
  <Paragraphs>15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Презентация Photoshop</vt:lpstr>
      <vt:lpstr>Создаем фон градиента</vt:lpstr>
      <vt:lpstr>Создаем кисть «Розы» через магнитное лассо</vt:lpstr>
      <vt:lpstr>Определяем новую кисть.</vt:lpstr>
      <vt:lpstr>Создание вазы через магнитное лассо</vt:lpstr>
      <vt:lpstr>Через инструмент «Искажение» искажаем наши вазы</vt:lpstr>
      <vt:lpstr>Добавляем «Травы» через инструмент «Кисть»</vt:lpstr>
      <vt:lpstr>Рисуем облака так же через инструмент кисть</vt:lpstr>
      <vt:lpstr>Через инструмент «Палец» смешиваем наши облака с фоном</vt:lpstr>
      <vt:lpstr>Через инструмент «Палец» смешиваем наши облака с фоном</vt:lpstr>
      <vt:lpstr>Накладываем эффекты на наши вазы из 1-й практической работы</vt:lpstr>
      <vt:lpstr>Рисуем цветы и траву на заднем фону (из 1-й практической работы)</vt:lpstr>
      <vt:lpstr>Результат работы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Наше морское путешествие!</dc:title>
  <dc:creator>RePack by Diakov</dc:creator>
  <cp:lastModifiedBy>Microsoft Office User</cp:lastModifiedBy>
  <cp:revision>10</cp:revision>
  <dcterms:created xsi:type="dcterms:W3CDTF">2018-03-29T15:27:58Z</dcterms:created>
  <dcterms:modified xsi:type="dcterms:W3CDTF">2019-02-11T07:57:31Z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TC060884421049</vt:lpwstr>
  </property>
</Properties>
</file>